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95" r:id="rId8"/>
    <p:sldId id="288" r:id="rId9"/>
    <p:sldId id="294" r:id="rId10"/>
    <p:sldId id="29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761763"/>
            <a:ext cx="400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LIP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PT33D,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8173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8.45-10.45:	LIP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16/11: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-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bespreking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LOB-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 minder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CIV-module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Biobased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zelfstandig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Afronden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BPV-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inleveren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LOB</a:t>
            </a: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63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Beoordeling</a:t>
            </a:r>
            <a:r>
              <a:rPr lang="en-US" sz="4400" b="1" dirty="0" smtClean="0">
                <a:latin typeface="Arial"/>
                <a:cs typeface="Arial"/>
              </a:rPr>
              <a:t> BPV-</a:t>
            </a:r>
            <a:r>
              <a:rPr lang="en-US" sz="4400" b="1" dirty="0" err="1" smtClean="0">
                <a:latin typeface="Arial"/>
                <a:cs typeface="Arial"/>
              </a:rPr>
              <a:t>verslag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63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641397"/>
              </p:ext>
            </p:extLst>
          </p:nvPr>
        </p:nvGraphicFramePr>
        <p:xfrm>
          <a:off x="401446" y="1382744"/>
          <a:ext cx="8285354" cy="3736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960">
                  <a:extLst>
                    <a:ext uri="{9D8B030D-6E8A-4147-A177-3AD203B41FA5}">
                      <a16:colId xmlns:a16="http://schemas.microsoft.com/office/drawing/2014/main" val="1143849616"/>
                    </a:ext>
                  </a:extLst>
                </a:gridCol>
                <a:gridCol w="2314797">
                  <a:extLst>
                    <a:ext uri="{9D8B030D-6E8A-4147-A177-3AD203B41FA5}">
                      <a16:colId xmlns:a16="http://schemas.microsoft.com/office/drawing/2014/main" val="2250761597"/>
                    </a:ext>
                  </a:extLst>
                </a:gridCol>
                <a:gridCol w="833824">
                  <a:extLst>
                    <a:ext uri="{9D8B030D-6E8A-4147-A177-3AD203B41FA5}">
                      <a16:colId xmlns:a16="http://schemas.microsoft.com/office/drawing/2014/main" val="3535154841"/>
                    </a:ext>
                  </a:extLst>
                </a:gridCol>
                <a:gridCol w="737374">
                  <a:extLst>
                    <a:ext uri="{9D8B030D-6E8A-4147-A177-3AD203B41FA5}">
                      <a16:colId xmlns:a16="http://schemas.microsoft.com/office/drawing/2014/main" val="2374815272"/>
                    </a:ext>
                  </a:extLst>
                </a:gridCol>
                <a:gridCol w="522696">
                  <a:extLst>
                    <a:ext uri="{9D8B030D-6E8A-4147-A177-3AD203B41FA5}">
                      <a16:colId xmlns:a16="http://schemas.microsoft.com/office/drawing/2014/main" val="3216304154"/>
                    </a:ext>
                  </a:extLst>
                </a:gridCol>
                <a:gridCol w="476027">
                  <a:extLst>
                    <a:ext uri="{9D8B030D-6E8A-4147-A177-3AD203B41FA5}">
                      <a16:colId xmlns:a16="http://schemas.microsoft.com/office/drawing/2014/main" val="2302363248"/>
                    </a:ext>
                  </a:extLst>
                </a:gridCol>
                <a:gridCol w="476027">
                  <a:extLst>
                    <a:ext uri="{9D8B030D-6E8A-4147-A177-3AD203B41FA5}">
                      <a16:colId xmlns:a16="http://schemas.microsoft.com/office/drawing/2014/main" val="4184109598"/>
                    </a:ext>
                  </a:extLst>
                </a:gridCol>
                <a:gridCol w="460471">
                  <a:extLst>
                    <a:ext uri="{9D8B030D-6E8A-4147-A177-3AD203B41FA5}">
                      <a16:colId xmlns:a16="http://schemas.microsoft.com/office/drawing/2014/main" val="446626432"/>
                    </a:ext>
                  </a:extLst>
                </a:gridCol>
                <a:gridCol w="535141">
                  <a:extLst>
                    <a:ext uri="{9D8B030D-6E8A-4147-A177-3AD203B41FA5}">
                      <a16:colId xmlns:a16="http://schemas.microsoft.com/office/drawing/2014/main" val="1145910953"/>
                    </a:ext>
                  </a:extLst>
                </a:gridCol>
                <a:gridCol w="672037">
                  <a:extLst>
                    <a:ext uri="{9D8B030D-6E8A-4147-A177-3AD203B41FA5}">
                      <a16:colId xmlns:a16="http://schemas.microsoft.com/office/drawing/2014/main" val="443065512"/>
                    </a:ext>
                  </a:extLst>
                </a:gridCol>
              </a:tblGrid>
              <a:tr h="145728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678348072"/>
                  </a:ext>
                </a:extLst>
              </a:tr>
              <a:tr h="246151"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1900" u="none" strike="noStrike">
                          <a:effectLst/>
                        </a:rPr>
                        <a:t>beoordeling bedrijf innoveren BOL, </a:t>
                      </a:r>
                      <a:endParaRPr lang="nl-NL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1305947597"/>
                  </a:ext>
                </a:extLst>
              </a:tr>
              <a:tr h="2084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BPV-opdracht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1931270552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Willemieke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Niels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wilbert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Goos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Erik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Dylan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Dick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1616747626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onderwerp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onderdeel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waardering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2151489569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beschrijving bedrijf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soort bedrijf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3980417011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plattegrond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1990701465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organogram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3694448217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leerdoelen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eigen leerdoel(en)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2081851044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motivatie leerdoelen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3499909098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verbeterpunten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10 verbeterpunten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10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3479655015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motivatie per  verbeterpunt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10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3794415405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keuze verbeterpunt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874719748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motivatie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969485600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verbeterplan SMART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20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239558291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verslag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verslag in adviesvorm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4013208094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logboek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8 weekverslagen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847834270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439659431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totaal aantal punten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76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4109098581"/>
                  </a:ext>
                </a:extLst>
              </a:tr>
              <a:tr h="14572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cijfer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10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val="188325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5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Leren in Praktijk (LIP): </a:t>
            </a:r>
            <a:r>
              <a:rPr lang="nl-NL" dirty="0" err="1" smtClean="0"/>
              <a:t>biobased</a:t>
            </a:r>
            <a:endParaRPr lang="nl-NL" dirty="0" smtClean="0"/>
          </a:p>
          <a:p>
            <a:r>
              <a:rPr lang="nl-NL" dirty="0" smtClean="0"/>
              <a:t>POP: 	niveau 3: POP teelt met het team</a:t>
            </a:r>
          </a:p>
          <a:p>
            <a:r>
              <a:rPr lang="nl-NL" dirty="0" smtClean="0"/>
              <a:t>		niveau 4: POP business van teelt en bedrijf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LOB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370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LOB 2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jezelf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waarin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bent (BPV)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Je wilt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Motiveer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Beschrijf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situaties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hoe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aanpakken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63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1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A6386E-AE15-41A3-890A-93585505B32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656</TotalTime>
  <Words>138</Words>
  <Application>Microsoft Office PowerPoint</Application>
  <PresentationFormat>Diavoorstelling (4:3)</PresentationFormat>
  <Paragraphs>202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112</cp:revision>
  <dcterms:created xsi:type="dcterms:W3CDTF">2016-05-29T10:04:13Z</dcterms:created>
  <dcterms:modified xsi:type="dcterms:W3CDTF">2017-11-29T15:03:53Z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